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7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3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7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4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B2D4B-CC8D-4169-A934-9BB7E649B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8408"/>
            <a:ext cx="5037174" cy="2591969"/>
          </a:xfrm>
        </p:spPr>
        <p:txBody>
          <a:bodyPr anchor="t">
            <a:normAutofit/>
          </a:bodyPr>
          <a:lstStyle/>
          <a:p>
            <a:r>
              <a:rPr lang="en-US"/>
              <a:t>Ready Player Two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25F1-11E1-4645-A7C2-B23765089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25" y="4323853"/>
            <a:ext cx="5019418" cy="1724029"/>
          </a:xfrm>
        </p:spPr>
        <p:txBody>
          <a:bodyPr anchor="t">
            <a:normAutofit/>
          </a:bodyPr>
          <a:lstStyle/>
          <a:p>
            <a:r>
              <a:rPr lang="en-US"/>
              <a:t>Connecting gamers Together</a:t>
            </a:r>
            <a:endParaRPr lang="en-AU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AACEB7BF-F8E5-4078-97E4-4276495F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7823783-2E44-46B0-B68E-D33BFE4EE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6662168" y="3266635"/>
            <a:ext cx="5028284" cy="2821082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86B1B30-C943-41B2-AA83-53FFB8DB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-1" b="1393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99FAEB5-D20D-48E2-B67F-57D161AE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EC6F1-9037-47DE-B541-F9A5A2F1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8" y="971397"/>
            <a:ext cx="50407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Gaming a hobby, we all enjoy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0,000+ Best Gaming Photos · 100% Free Download · Pexels Stock Photos">
            <a:extLst>
              <a:ext uri="{FF2B5EF4-FFF2-40B4-BE49-F238E27FC236}">
                <a16:creationId xmlns:a16="http://schemas.microsoft.com/office/drawing/2014/main" id="{1F669488-03B8-413C-AD8B-96BF0E6289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6" b="1"/>
          <a:stretch/>
        </p:blipFill>
        <p:spPr bwMode="auto">
          <a:xfrm>
            <a:off x="517869" y="3220043"/>
            <a:ext cx="5021183" cy="28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77632950-D278-4CFA-808C-361D65D6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406E-F1E5-4A74-964F-A5DC517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we have all faced team finding!!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844B5B-8B91-4FA0-89E2-FD91CAC6A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1992958"/>
            <a:ext cx="5021262" cy="282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7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FC1715F-5016-4F0A-B9C5-54FC3D9EF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r="713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3E93C-6EC9-4F92-A39B-A07860E3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66" y="886408"/>
            <a:ext cx="4713385" cy="3489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We have created Ready Player Two, A website for gamers, by gamers dedicated to connecting gamers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1E29A-50F3-458A-A1F3-55ADDC8D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69" y="978408"/>
            <a:ext cx="5021182" cy="23342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Web-based service so that no bulky or space consuming downloads are required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516AB6-A2CC-4975-899B-CE93B5DE9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r="1275" b="-2"/>
          <a:stretch/>
        </p:blipFill>
        <p:spPr>
          <a:xfrm>
            <a:off x="525665" y="657369"/>
            <a:ext cx="5005592" cy="5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4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7C8F-2087-44B7-9EBA-68E563CD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bigger and better things coming!!!!!</a:t>
            </a:r>
            <a:endParaRPr lang="en-AU" dirty="0"/>
          </a:p>
        </p:txBody>
      </p:sp>
      <p:pic>
        <p:nvPicPr>
          <p:cNvPr id="4098" name="Picture 2" descr="Excited Images | Free Vectors, Stock Photos &amp;amp; PSD">
            <a:extLst>
              <a:ext uri="{FF2B5EF4-FFF2-40B4-BE49-F238E27FC236}">
                <a16:creationId xmlns:a16="http://schemas.microsoft.com/office/drawing/2014/main" id="{32F2B944-E58C-4A3F-BD43-9732CAC1B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1732771"/>
            <a:ext cx="5021262" cy="3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8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B99FAEB5-D20D-48E2-B67F-57D161AE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973A7-9D7B-40C6-8A15-8176CFBB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8" y="971397"/>
            <a:ext cx="5040784" cy="23337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We plan to expand the limited compatibility of our product to all games currently in market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ultiple Games] just got an even 210 platinum mosaic! Its sorted from most  rare to least rare. Some easy games on here, but I&amp;#39;m very proud of some of  the rarer ones.:">
            <a:extLst>
              <a:ext uri="{FF2B5EF4-FFF2-40B4-BE49-F238E27FC236}">
                <a16:creationId xmlns:a16="http://schemas.microsoft.com/office/drawing/2014/main" id="{DED0ACD0-1E16-4943-88A5-BEA55AEB9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r="25002"/>
          <a:stretch/>
        </p:blipFill>
        <p:spPr bwMode="auto">
          <a:xfrm>
            <a:off x="596283" y="657369"/>
            <a:ext cx="4864355" cy="53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77632950-D278-4CFA-808C-361D65D6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013D-6717-4778-9993-55C36407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7"/>
            <a:ext cx="58701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Within a six-month period, an inhouse messaging application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468,419 Text Message Stock Photos, Pictures &amp;amp; Royalty-Free Images - iStock">
            <a:extLst>
              <a:ext uri="{FF2B5EF4-FFF2-40B4-BE49-F238E27FC236}">
                <a16:creationId xmlns:a16="http://schemas.microsoft.com/office/drawing/2014/main" id="{CBFDE4AA-C6AC-4A26-AE38-A00DCD6636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9" y="1930359"/>
            <a:ext cx="4114794" cy="411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41148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99FAEB5-D20D-48E2-B67F-57D161AE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E2AD-CBE1-401D-8FBA-AC81B341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8" y="971397"/>
            <a:ext cx="50407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What are u waiting for?</a:t>
            </a:r>
            <a:br>
              <a:rPr lang="en-US" sz="3400"/>
            </a:br>
            <a:r>
              <a:rPr lang="en-US" sz="3400"/>
              <a:t>Hop on now to discover your new team!!!!!!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1,974 Esport Team Photos - Free &amp;amp; Royalty-Free Stock Photos from Dreamstime">
            <a:extLst>
              <a:ext uri="{FF2B5EF4-FFF2-40B4-BE49-F238E27FC236}">
                <a16:creationId xmlns:a16="http://schemas.microsoft.com/office/drawing/2014/main" id="{A0BA0AF8-D1E4-4A93-918D-C0D58E41FE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9" y="2693515"/>
            <a:ext cx="5021183" cy="335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7632950-D278-4CFA-808C-361D65D6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9071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C929E7"/>
      </a:accent1>
      <a:accent2>
        <a:srgbClr val="6D1FD6"/>
      </a:accent2>
      <a:accent3>
        <a:srgbClr val="2B29E7"/>
      </a:accent3>
      <a:accent4>
        <a:srgbClr val="1765D5"/>
      </a:accent4>
      <a:accent5>
        <a:srgbClr val="27BBDA"/>
      </a:accent5>
      <a:accent6>
        <a:srgbClr val="15C399"/>
      </a:accent6>
      <a:hlink>
        <a:srgbClr val="3F93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101</Words>
  <Application>Microsoft Office PowerPoint</Application>
  <PresentationFormat>Widescreen</PresentationFormat>
  <Paragraphs>10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GestaltVTI</vt:lpstr>
      <vt:lpstr>Ready Player Two</vt:lpstr>
      <vt:lpstr>Gaming a hobby, we all enjoy</vt:lpstr>
      <vt:lpstr>A problem we have all faced team finding!!</vt:lpstr>
      <vt:lpstr>We have created Ready Player Two, A website for gamers, by gamers dedicated to connecting gamers</vt:lpstr>
      <vt:lpstr>Web-based service so that no bulky or space consuming downloads are required </vt:lpstr>
      <vt:lpstr>We got bigger and better things coming!!!!!</vt:lpstr>
      <vt:lpstr>We plan to expand the limited compatibility of our product to all games currently in market </vt:lpstr>
      <vt:lpstr>Within a six-month period, an inhouse messaging application</vt:lpstr>
      <vt:lpstr>What are u waiting for? Hop on now to discover your new team!!!!!!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Ready Player Two</dc:title>
  <dc:creator>Samuel Chaw</dc:creator>
  <cp:lastModifiedBy>Philip Ooi</cp:lastModifiedBy>
  <cp:revision>2</cp:revision>
  <dcterms:created xsi:type="dcterms:W3CDTF">2021-07-15T04:18:21Z</dcterms:created>
  <dcterms:modified xsi:type="dcterms:W3CDTF">2021-07-15T10:50:50Z</dcterms:modified>
</cp:coreProperties>
</file>